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74" r:id="rId9"/>
    <p:sldId id="262" r:id="rId10"/>
    <p:sldId id="264" r:id="rId11"/>
    <p:sldId id="265" r:id="rId12"/>
    <p:sldId id="266" r:id="rId13"/>
    <p:sldId id="263" r:id="rId14"/>
    <p:sldId id="275" r:id="rId15"/>
    <p:sldId id="279" r:id="rId16"/>
    <p:sldId id="281" r:id="rId17"/>
    <p:sldId id="268" r:id="rId18"/>
    <p:sldId id="276" r:id="rId19"/>
    <p:sldId id="278" r:id="rId20"/>
    <p:sldId id="280" r:id="rId21"/>
    <p:sldId id="282" r:id="rId22"/>
    <p:sldId id="277" r:id="rId23"/>
    <p:sldId id="267" r:id="rId24"/>
    <p:sldId id="283" r:id="rId25"/>
    <p:sldId id="269" r:id="rId26"/>
    <p:sldId id="270" r:id="rId27"/>
    <p:sldId id="271" r:id="rId28"/>
    <p:sldId id="272" r:id="rId29"/>
    <p:sldId id="273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 autoAdjust="0"/>
    <p:restoredTop sz="86411" autoAdjust="0"/>
  </p:normalViewPr>
  <p:slideViewPr>
    <p:cSldViewPr>
      <p:cViewPr>
        <p:scale>
          <a:sx n="100" d="100"/>
          <a:sy n="100" d="100"/>
        </p:scale>
        <p:origin x="-534" y="10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AE1F8-4DDA-4DF2-9537-30627EF96BB4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319-311D-4EDD-8212-3FA60FBF7A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75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848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66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比赛开始后，物品掉落，出现一个箭头，指示物品掉落的地方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05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3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67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碰碰车设计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9512" y="3356992"/>
            <a:ext cx="8856984" cy="1752600"/>
          </a:xfrm>
        </p:spPr>
        <p:txBody>
          <a:bodyPr>
            <a:normAutofit/>
          </a:bodyPr>
          <a:lstStyle/>
          <a:p>
            <a:pPr algn="l"/>
            <a:r>
              <a:rPr lang="zh-CN" altLang="zh-CN" sz="1200" dirty="0"/>
              <a:t>玩家自由的控制自己的车在比赛场中行驶，如游乐场中的碰碰场。在行驶的过程中会受到比赛场上的物体影响</a:t>
            </a:r>
            <a:r>
              <a:rPr lang="zh-CN" altLang="zh-CN" sz="1200" dirty="0" smtClean="0"/>
              <a:t>，</a:t>
            </a:r>
            <a:r>
              <a:rPr lang="zh-CN" altLang="en-US" sz="1200" dirty="0" smtClean="0"/>
              <a:t>从而影响车的速度和</a:t>
            </a:r>
            <a:r>
              <a:rPr lang="en-US" altLang="zh-CN" sz="1200" dirty="0" smtClean="0"/>
              <a:t>HP</a:t>
            </a:r>
            <a:r>
              <a:rPr lang="zh-CN" altLang="en-US" sz="1200" dirty="0" smtClean="0"/>
              <a:t>等值。</a:t>
            </a:r>
            <a:endParaRPr lang="zh-CN" altLang="zh-CN" sz="1200" dirty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1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拾取彩虹果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96415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6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7848872" cy="433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57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7632848" cy="416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向右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40960" cy="477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9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比赛过程按方向盘（向上）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" y="1889448"/>
            <a:ext cx="8920052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92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1" y="1601416"/>
            <a:ext cx="8767363" cy="485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3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向左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138645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0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首杀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1268761"/>
            <a:ext cx="85823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2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比赛过程中有物体掉落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72470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90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735443" cy="429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炸弹人游戏分析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1200" dirty="0" smtClean="0"/>
              <a:t>炸弹人说明</a:t>
            </a:r>
            <a:r>
              <a:rPr lang="zh-CN" altLang="en-US" sz="1200" dirty="0" smtClean="0"/>
              <a:t>：于</a:t>
            </a:r>
            <a:r>
              <a:rPr lang="en-US" altLang="zh-CN" sz="1200" dirty="0" smtClean="0"/>
              <a:t>20130801</a:t>
            </a:r>
            <a:r>
              <a:rPr lang="zh-CN" altLang="en-US" sz="1200" dirty="0" smtClean="0"/>
              <a:t>下线：下线原因不明。</a:t>
            </a:r>
            <a:endParaRPr lang="en-US" altLang="zh-CN" sz="1200" dirty="0" smtClean="0"/>
          </a:p>
          <a:p>
            <a:r>
              <a:rPr lang="zh-CN" altLang="en-US" sz="1200" dirty="0" smtClean="0"/>
              <a:t>以下分析炸弹人的比赛：</a:t>
            </a:r>
            <a:endParaRPr lang="en-US" altLang="zh-CN" sz="1200" dirty="0" smtClean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）、比赛是由键盘控制人物行走，有八个方向 ：上下左右</a:t>
            </a:r>
            <a:r>
              <a:rPr lang="en-US" altLang="zh-CN" sz="1200" dirty="0" smtClean="0"/>
              <a:t>45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135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225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315</a:t>
            </a:r>
            <a:r>
              <a:rPr lang="zh-CN" altLang="en-US" sz="1200" dirty="0" smtClean="0"/>
              <a:t>度</a:t>
            </a:r>
            <a:r>
              <a:rPr lang="zh-CN" altLang="en-US" sz="1200" dirty="0" smtClean="0"/>
              <a:t>角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）、比赛分两种形式</a:t>
            </a:r>
            <a:r>
              <a:rPr lang="en-US" altLang="zh-CN" sz="1200" dirty="0" smtClean="0"/>
              <a:t>:</a:t>
            </a:r>
            <a:r>
              <a:rPr lang="zh-CN" altLang="en-US" sz="1200" dirty="0" smtClean="0"/>
              <a:t>竞技场和探险（过关）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>
                <a:solidFill>
                  <a:srgbClr val="FF0000"/>
                </a:solidFill>
              </a:rPr>
              <a:t>竞技场特点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a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PVP</a:t>
            </a:r>
            <a:r>
              <a:rPr lang="zh-CN" altLang="en-US" sz="1200" dirty="0" smtClean="0"/>
              <a:t>比赛模式，匹配两支队伍进入比赛；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en-US" altLang="zh-CN" sz="1200" dirty="0" smtClean="0"/>
              <a:t>b</a:t>
            </a:r>
            <a:r>
              <a:rPr lang="zh-CN" altLang="en-US" sz="1200" dirty="0" smtClean="0"/>
              <a:t>、</a:t>
            </a:r>
            <a:r>
              <a:rPr lang="zh-CN" altLang="en-US" sz="1200" dirty="0" smtClean="0"/>
              <a:t>先满足比赛要求的彩虹果数量则胜利，或者比赛时间结束后，获得彩虹果最多为胜利者；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、怪物特点：玩家在怪物的视觉内，会受到追击，直到攻击玩家为止，攻击后，怪物消失；受到攻击的玩家会受到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伤害，并从身上掉落彩虹果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>
                <a:solidFill>
                  <a:srgbClr val="FF0000"/>
                </a:solidFill>
              </a:rPr>
              <a:t>探险特点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a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PVE</a:t>
            </a:r>
            <a:r>
              <a:rPr lang="zh-CN" altLang="en-US" sz="1200" dirty="0" smtClean="0"/>
              <a:t>比赛模式；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b</a:t>
            </a:r>
            <a:r>
              <a:rPr lang="zh-CN" altLang="en-US" sz="1200" dirty="0" smtClean="0"/>
              <a:t>、已经开放的关卡可以进入比赛；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c</a:t>
            </a:r>
            <a:r>
              <a:rPr lang="zh-CN" altLang="en-US" sz="1200" dirty="0" smtClean="0"/>
              <a:t>、与怪物相互拼抢彩虹果，怪物类型：速度快血量少、速度慢血量厚、主动攻击怪物；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d</a:t>
            </a:r>
            <a:r>
              <a:rPr lang="zh-CN" altLang="en-US" sz="1200" dirty="0" smtClean="0"/>
              <a:t>、挑战成功后再次进入的卡不会获得新的奖励；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e</a:t>
            </a:r>
            <a:r>
              <a:rPr lang="zh-CN" altLang="en-US" sz="1200" dirty="0" smtClean="0"/>
              <a:t>、比赛结果奖励根据怪物获得的彩虹果数量计算，</a:t>
            </a:r>
            <a:endParaRPr lang="en-US" altLang="zh-CN" sz="1200" dirty="0" smtClean="0"/>
          </a:p>
          <a:p>
            <a:r>
              <a:rPr lang="en-US" altLang="zh-CN" sz="1200" dirty="0"/>
              <a:t>3</a:t>
            </a:r>
            <a:r>
              <a:rPr lang="zh-CN" altLang="en-US" sz="1200" dirty="0" smtClean="0"/>
              <a:t>）</a:t>
            </a:r>
            <a:r>
              <a:rPr lang="zh-CN" altLang="en-US" sz="1200" dirty="0" smtClean="0"/>
              <a:t>、比赛场中的物品出现：怪物，击败怪物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会掉落宝箱，神秘礼包，彩虹果（比赛胜利的标志），金蛋</a:t>
            </a:r>
            <a:r>
              <a:rPr lang="zh-CN" altLang="en-US" sz="1200" dirty="0" smtClean="0"/>
              <a:t>，能量块，机关</a:t>
            </a:r>
            <a:r>
              <a:rPr lang="zh-CN" altLang="en-US" sz="1200" dirty="0" smtClean="0"/>
              <a:t>（触发机会后出现陷阱，从陷阱过会掉入陷阱并受到伤害，</a:t>
            </a:r>
            <a:r>
              <a:rPr lang="zh-CN" altLang="en-US" sz="1200" dirty="0" smtClean="0"/>
              <a:t>失去控制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  <a:p>
            <a:r>
              <a:rPr lang="en-US" altLang="zh-CN" sz="1200" dirty="0"/>
              <a:t>4</a:t>
            </a:r>
            <a:r>
              <a:rPr lang="zh-CN" altLang="en-US" sz="1200" dirty="0" smtClean="0"/>
              <a:t>）</a:t>
            </a:r>
            <a:r>
              <a:rPr lang="zh-CN" altLang="en-US" sz="1200" dirty="0" smtClean="0"/>
              <a:t>、比赛过程中（技能的释放，炸弹的投放，机关的触发，碰撞到物体的表现）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、技能</a:t>
            </a:r>
            <a:r>
              <a:rPr lang="zh-CN" altLang="en-US" sz="1200" dirty="0"/>
              <a:t>释放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槽有技能，可以按相应的键释放技能；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每个</a:t>
            </a:r>
            <a:r>
              <a:rPr lang="zh-CN" altLang="en-US" sz="1200" dirty="0"/>
              <a:t>技能都有效果表现、释放后消失不可以重复使用；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比赛</a:t>
            </a:r>
            <a:r>
              <a:rPr lang="zh-CN" altLang="en-US" sz="1200" dirty="0"/>
              <a:t>过程中获得能量块，可以随机获得已经学的技能；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槽满，获得能量块，不会改变已有的技能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b</a:t>
            </a:r>
            <a:r>
              <a:rPr lang="zh-CN" altLang="en-US" sz="1200" dirty="0" smtClean="0"/>
              <a:t>、炸弹投放：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受到方向和距离的影响；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造成对方伤害</a:t>
            </a:r>
            <a:r>
              <a:rPr lang="zh-CN" altLang="en-US" sz="1200" dirty="0" smtClean="0"/>
              <a:t>，会从身上掉落彩虹果；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投放</a:t>
            </a:r>
            <a:r>
              <a:rPr lang="zh-CN" altLang="en-US" sz="1200" dirty="0" smtClean="0"/>
              <a:t>后有冷却时间控制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技能和炸弹仅影响对手，不作用队友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200" dirty="0" smtClean="0"/>
              <a:t>	c</a:t>
            </a:r>
            <a:r>
              <a:rPr lang="zh-CN" altLang="en-US" sz="1200" dirty="0" smtClean="0"/>
              <a:t>、机关的触发：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机关触发在相应的位置上出现陷阱，从陷阱过的玩家都会掉到陷阱中，从而受到伤害。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炸弹</a:t>
            </a:r>
            <a:r>
              <a:rPr lang="zh-CN" altLang="en-US" sz="1200" dirty="0" smtClean="0"/>
              <a:t>和陷阱都会造成伤害，并从身上掉下彩虹果（身上已经获得了彩虹果）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r>
              <a:rPr lang="zh-CN" altLang="en-US" sz="1200" dirty="0" smtClean="0"/>
              <a:t>有</a:t>
            </a:r>
            <a:endParaRPr lang="en-US" altLang="zh-CN" sz="1200" dirty="0" smtClean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583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3295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33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t="-2167" r="-2844" b="2167"/>
          <a:stretch/>
        </p:blipFill>
        <p:spPr bwMode="auto">
          <a:xfrm>
            <a:off x="251520" y="1477727"/>
            <a:ext cx="8608119" cy="4738414"/>
          </a:xfrm>
          <a:prstGeom prst="rect">
            <a:avLst/>
          </a:prstGeom>
          <a:ln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圆角矩形标注 6"/>
          <p:cNvSpPr/>
          <p:nvPr/>
        </p:nvSpPr>
        <p:spPr>
          <a:xfrm>
            <a:off x="2411760" y="3846934"/>
            <a:ext cx="936104" cy="7200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147651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25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竞技比赛奖励面板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352928" cy="455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4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竞技比赛抽到奖励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03887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17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比赛结束后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3"/>
            <a:ext cx="8352928" cy="4573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85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地图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7937154" cy="45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1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具体关卡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92796"/>
            <a:ext cx="7560840" cy="463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5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关卡比赛场景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58582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8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关卡比赛结束后的奖励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8"/>
            <a:ext cx="362902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73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炸弹人竞技场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比赛匹配模式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83768" y="364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2" y="2060848"/>
            <a:ext cx="810577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3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快速匹配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8" y="1196752"/>
            <a:ext cx="58483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9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查找房间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0200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2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创建房间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680"/>
            <a:ext cx="90010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比赛前加载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1156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9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23125" cy="45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2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比赛开始有物品掉落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8" y="1340768"/>
            <a:ext cx="85418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6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226</Words>
  <Application>Microsoft Office PowerPoint</Application>
  <PresentationFormat>全屏显示(4:3)</PresentationFormat>
  <Paragraphs>62</Paragraphs>
  <Slides>29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</vt:lpstr>
      <vt:lpstr>碰碰车设计</vt:lpstr>
      <vt:lpstr>炸弹人游戏分析</vt:lpstr>
      <vt:lpstr>炸弹人竞技场</vt:lpstr>
      <vt:lpstr>快速匹配</vt:lpstr>
      <vt:lpstr>查找房间</vt:lpstr>
      <vt:lpstr>创建房间</vt:lpstr>
      <vt:lpstr>比赛前加载</vt:lpstr>
      <vt:lpstr>比赛开始</vt:lpstr>
      <vt:lpstr>比赛开始有物品掉落</vt:lpstr>
      <vt:lpstr>拾取彩虹果</vt:lpstr>
      <vt:lpstr>比赛过程</vt:lpstr>
      <vt:lpstr>比赛结束</vt:lpstr>
      <vt:lpstr>比赛过程按方向盘(向右)</vt:lpstr>
      <vt:lpstr>比赛过程按方向盘（向上）</vt:lpstr>
      <vt:lpstr>比赛过程按方向盘(向下)</vt:lpstr>
      <vt:lpstr>比赛过程按方向盘(向左)</vt:lpstr>
      <vt:lpstr>首杀</vt:lpstr>
      <vt:lpstr>比赛过程中有物体掉落</vt:lpstr>
      <vt:lpstr>PowerPoint 演示文稿</vt:lpstr>
      <vt:lpstr>PowerPoint 演示文稿</vt:lpstr>
      <vt:lpstr>PowerPoint 演示文稿</vt:lpstr>
      <vt:lpstr>PowerPoint 演示文稿</vt:lpstr>
      <vt:lpstr>竞技比赛奖励面板</vt:lpstr>
      <vt:lpstr>竞技比赛抽到奖励</vt:lpstr>
      <vt:lpstr>比赛结束后</vt:lpstr>
      <vt:lpstr>地图</vt:lpstr>
      <vt:lpstr>具体关卡</vt:lpstr>
      <vt:lpstr>关卡比赛场景</vt:lpstr>
      <vt:lpstr>关卡比赛结束后的奖励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碰碰车设计</dc:title>
  <cp:lastModifiedBy>Sky123.Org</cp:lastModifiedBy>
  <cp:revision>236</cp:revision>
  <dcterms:modified xsi:type="dcterms:W3CDTF">2013-07-31T00:58:52Z</dcterms:modified>
</cp:coreProperties>
</file>